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9" r:id="rId3"/>
    <p:sldId id="260" r:id="rId4"/>
    <p:sldId id="261" r:id="rId5"/>
    <p:sldId id="258" r:id="rId6"/>
    <p:sldId id="263" r:id="rId7"/>
    <p:sldId id="262" r:id="rId8"/>
    <p:sldId id="265" r:id="rId9"/>
    <p:sldId id="268" r:id="rId10"/>
    <p:sldId id="267" r:id="rId11"/>
    <p:sldId id="266" r:id="rId12"/>
    <p:sldId id="257" r:id="rId13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15C96-EE8E-447E-89DE-3C64A14FD40D}" v="33" dt="2025-10-24T17:48:14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no Andrés DORADO" userId="6b6a64c1-fa22-42a3-9869-cd4166b1ea8d" providerId="ADAL" clId="{38015C96-EE8E-447E-89DE-3C64A14FD40D}"/>
    <pc:docChg chg="custSel addSld modSld sldOrd">
      <pc:chgData name="Mariano Andrés DORADO" userId="6b6a64c1-fa22-42a3-9869-cd4166b1ea8d" providerId="ADAL" clId="{38015C96-EE8E-447E-89DE-3C64A14FD40D}" dt="2025-10-24T17:48:58.962" v="341" actId="1076"/>
      <pc:docMkLst>
        <pc:docMk/>
      </pc:docMkLst>
      <pc:sldChg chg="ord">
        <pc:chgData name="Mariano Andrés DORADO" userId="6b6a64c1-fa22-42a3-9869-cd4166b1ea8d" providerId="ADAL" clId="{38015C96-EE8E-447E-89DE-3C64A14FD40D}" dt="2025-10-24T17:25:51.475" v="213"/>
        <pc:sldMkLst>
          <pc:docMk/>
          <pc:sldMk cId="1555650052" sldId="257"/>
        </pc:sldMkLst>
      </pc:sldChg>
      <pc:sldChg chg="ord">
        <pc:chgData name="Mariano Andrés DORADO" userId="6b6a64c1-fa22-42a3-9869-cd4166b1ea8d" providerId="ADAL" clId="{38015C96-EE8E-447E-89DE-3C64A14FD40D}" dt="2025-10-24T17:31:13.510" v="225"/>
        <pc:sldMkLst>
          <pc:docMk/>
          <pc:sldMk cId="3885467053" sldId="259"/>
        </pc:sldMkLst>
      </pc:sldChg>
      <pc:sldChg chg="ord">
        <pc:chgData name="Mariano Andrés DORADO" userId="6b6a64c1-fa22-42a3-9869-cd4166b1ea8d" providerId="ADAL" clId="{38015C96-EE8E-447E-89DE-3C64A14FD40D}" dt="2025-10-24T17:31:08.230" v="221"/>
        <pc:sldMkLst>
          <pc:docMk/>
          <pc:sldMk cId="3610385304" sldId="260"/>
        </pc:sldMkLst>
      </pc:sldChg>
      <pc:sldChg chg="ord">
        <pc:chgData name="Mariano Andrés DORADO" userId="6b6a64c1-fa22-42a3-9869-cd4166b1ea8d" providerId="ADAL" clId="{38015C96-EE8E-447E-89DE-3C64A14FD40D}" dt="2025-10-24T17:31:09.815" v="223"/>
        <pc:sldMkLst>
          <pc:docMk/>
          <pc:sldMk cId="346502580" sldId="261"/>
        </pc:sldMkLst>
      </pc:sldChg>
      <pc:sldChg chg="addSp delSp modSp mod">
        <pc:chgData name="Mariano Andrés DORADO" userId="6b6a64c1-fa22-42a3-9869-cd4166b1ea8d" providerId="ADAL" clId="{38015C96-EE8E-447E-89DE-3C64A14FD40D}" dt="2025-10-24T17:25:05.969" v="211" actId="1076"/>
        <pc:sldMkLst>
          <pc:docMk/>
          <pc:sldMk cId="1056357581" sldId="266"/>
        </pc:sldMkLst>
        <pc:spChg chg="del">
          <ac:chgData name="Mariano Andrés DORADO" userId="6b6a64c1-fa22-42a3-9869-cd4166b1ea8d" providerId="ADAL" clId="{38015C96-EE8E-447E-89DE-3C64A14FD40D}" dt="2025-10-24T17:22:59.577" v="190" actId="478"/>
          <ac:spMkLst>
            <pc:docMk/>
            <pc:sldMk cId="1056357581" sldId="266"/>
            <ac:spMk id="2" creationId="{DE5CB4A6-2F0F-EA0B-2431-F7F672CBD9E0}"/>
          </ac:spMkLst>
        </pc:spChg>
        <pc:spChg chg="add mod">
          <ac:chgData name="Mariano Andrés DORADO" userId="6b6a64c1-fa22-42a3-9869-cd4166b1ea8d" providerId="ADAL" clId="{38015C96-EE8E-447E-89DE-3C64A14FD40D}" dt="2025-10-24T17:20:15.306" v="171" actId="20577"/>
          <ac:spMkLst>
            <pc:docMk/>
            <pc:sldMk cId="1056357581" sldId="266"/>
            <ac:spMk id="9" creationId="{A5BFD6FF-2B0A-EEF5-C490-5ECA58F65738}"/>
          </ac:spMkLst>
        </pc:spChg>
        <pc:picChg chg="mod">
          <ac:chgData name="Mariano Andrés DORADO" userId="6b6a64c1-fa22-42a3-9869-cd4166b1ea8d" providerId="ADAL" clId="{38015C96-EE8E-447E-89DE-3C64A14FD40D}" dt="2025-10-24T17:25:05.969" v="211" actId="1076"/>
          <ac:picMkLst>
            <pc:docMk/>
            <pc:sldMk cId="1056357581" sldId="266"/>
            <ac:picMk id="4" creationId="{03186BD8-AEBE-FBD8-8428-8393A2736589}"/>
          </ac:picMkLst>
        </pc:picChg>
        <pc:picChg chg="add mod">
          <ac:chgData name="Mariano Andrés DORADO" userId="6b6a64c1-fa22-42a3-9869-cd4166b1ea8d" providerId="ADAL" clId="{38015C96-EE8E-447E-89DE-3C64A14FD40D}" dt="2025-10-24T17:22:41.110" v="186" actId="14100"/>
          <ac:picMkLst>
            <pc:docMk/>
            <pc:sldMk cId="1056357581" sldId="266"/>
            <ac:picMk id="6" creationId="{BE2AE7F7-69AD-030B-30C3-A7BBA3F02261}"/>
          </ac:picMkLst>
        </pc:picChg>
        <pc:picChg chg="add mod">
          <ac:chgData name="Mariano Andrés DORADO" userId="6b6a64c1-fa22-42a3-9869-cd4166b1ea8d" providerId="ADAL" clId="{38015C96-EE8E-447E-89DE-3C64A14FD40D}" dt="2025-10-24T17:15:24.964" v="3"/>
          <ac:picMkLst>
            <pc:docMk/>
            <pc:sldMk cId="1056357581" sldId="266"/>
            <ac:picMk id="8" creationId="{89D3CABE-A9EC-2BBA-C2F8-20F1017ECF4E}"/>
          </ac:picMkLst>
        </pc:picChg>
        <pc:picChg chg="add del mod ord">
          <ac:chgData name="Mariano Andrés DORADO" userId="6b6a64c1-fa22-42a3-9869-cd4166b1ea8d" providerId="ADAL" clId="{38015C96-EE8E-447E-89DE-3C64A14FD40D}" dt="2025-10-24T17:24:38.630" v="205" actId="478"/>
          <ac:picMkLst>
            <pc:docMk/>
            <pc:sldMk cId="1056357581" sldId="266"/>
            <ac:picMk id="10" creationId="{DA74F8FE-D74B-CD8E-A624-3B5F00B99CC0}"/>
          </ac:picMkLst>
        </pc:picChg>
        <pc:picChg chg="add mod ord">
          <ac:chgData name="Mariano Andrés DORADO" userId="6b6a64c1-fa22-42a3-9869-cd4166b1ea8d" providerId="ADAL" clId="{38015C96-EE8E-447E-89DE-3C64A14FD40D}" dt="2025-10-24T17:25:03.182" v="210" actId="14100"/>
          <ac:picMkLst>
            <pc:docMk/>
            <pc:sldMk cId="1056357581" sldId="266"/>
            <ac:picMk id="12" creationId="{4257D82D-F32D-EC96-101E-1ACA9A42F09E}"/>
          </ac:picMkLst>
        </pc:picChg>
        <pc:picChg chg="add mod">
          <ac:chgData name="Mariano Andrés DORADO" userId="6b6a64c1-fa22-42a3-9869-cd4166b1ea8d" providerId="ADAL" clId="{38015C96-EE8E-447E-89DE-3C64A14FD40D}" dt="2025-10-24T17:16:18.718" v="8" actId="14100"/>
          <ac:picMkLst>
            <pc:docMk/>
            <pc:sldMk cId="1056357581" sldId="266"/>
            <ac:picMk id="4098" creationId="{4FAE172B-B842-6F1F-49EC-DFCAFBA810FA}"/>
          </ac:picMkLst>
        </pc:picChg>
        <pc:picChg chg="add mod">
          <ac:chgData name="Mariano Andrés DORADO" userId="6b6a64c1-fa22-42a3-9869-cd4166b1ea8d" providerId="ADAL" clId="{38015C96-EE8E-447E-89DE-3C64A14FD40D}" dt="2025-10-24T17:21:59.398" v="176" actId="1076"/>
          <ac:picMkLst>
            <pc:docMk/>
            <pc:sldMk cId="1056357581" sldId="266"/>
            <ac:picMk id="4100" creationId="{ED09E851-CD77-82BE-1C7E-E8C5A723E51C}"/>
          </ac:picMkLst>
        </pc:picChg>
        <pc:picChg chg="add mod">
          <ac:chgData name="Mariano Andrés DORADO" userId="6b6a64c1-fa22-42a3-9869-cd4166b1ea8d" providerId="ADAL" clId="{38015C96-EE8E-447E-89DE-3C64A14FD40D}" dt="2025-10-24T17:22:05.677" v="177" actId="1076"/>
          <ac:picMkLst>
            <pc:docMk/>
            <pc:sldMk cId="1056357581" sldId="266"/>
            <ac:picMk id="4102" creationId="{FF2D3514-6A67-9C05-1FA8-E79E6AF53178}"/>
          </ac:picMkLst>
        </pc:picChg>
        <pc:picChg chg="add mod">
          <ac:chgData name="Mariano Andrés DORADO" userId="6b6a64c1-fa22-42a3-9869-cd4166b1ea8d" providerId="ADAL" clId="{38015C96-EE8E-447E-89DE-3C64A14FD40D}" dt="2025-10-24T17:22:15.285" v="181" actId="1076"/>
          <ac:picMkLst>
            <pc:docMk/>
            <pc:sldMk cId="1056357581" sldId="266"/>
            <ac:picMk id="4104" creationId="{9BD283F7-0247-7C98-ED3C-0BC9A0184C46}"/>
          </ac:picMkLst>
        </pc:picChg>
      </pc:sldChg>
      <pc:sldChg chg="addSp modSp mod">
        <pc:chgData name="Mariano Andrés DORADO" userId="6b6a64c1-fa22-42a3-9869-cd4166b1ea8d" providerId="ADAL" clId="{38015C96-EE8E-447E-89DE-3C64A14FD40D}" dt="2025-10-24T17:48:58.962" v="341" actId="1076"/>
        <pc:sldMkLst>
          <pc:docMk/>
          <pc:sldMk cId="3421872868" sldId="267"/>
        </pc:sldMkLst>
        <pc:spChg chg="mod">
          <ac:chgData name="Mariano Andrés DORADO" userId="6b6a64c1-fa22-42a3-9869-cd4166b1ea8d" providerId="ADAL" clId="{38015C96-EE8E-447E-89DE-3C64A14FD40D}" dt="2025-10-24T17:48:58.962" v="341" actId="1076"/>
          <ac:spMkLst>
            <pc:docMk/>
            <pc:sldMk cId="3421872868" sldId="267"/>
            <ac:spMk id="2" creationId="{B38F0230-A774-B437-4CC9-9EB89FDC1460}"/>
          </ac:spMkLst>
        </pc:spChg>
        <pc:picChg chg="add mod">
          <ac:chgData name="Mariano Andrés DORADO" userId="6b6a64c1-fa22-42a3-9869-cd4166b1ea8d" providerId="ADAL" clId="{38015C96-EE8E-447E-89DE-3C64A14FD40D}" dt="2025-10-24T17:48:47.330" v="339" actId="1076"/>
          <ac:picMkLst>
            <pc:docMk/>
            <pc:sldMk cId="3421872868" sldId="267"/>
            <ac:picMk id="4" creationId="{165E979B-69D6-1216-D8FD-24413B143649}"/>
          </ac:picMkLst>
        </pc:picChg>
        <pc:picChg chg="add mod">
          <ac:chgData name="Mariano Andrés DORADO" userId="6b6a64c1-fa22-42a3-9869-cd4166b1ea8d" providerId="ADAL" clId="{38015C96-EE8E-447E-89DE-3C64A14FD40D}" dt="2025-10-24T17:48:51.508" v="340" actId="14100"/>
          <ac:picMkLst>
            <pc:docMk/>
            <pc:sldMk cId="3421872868" sldId="267"/>
            <ac:picMk id="6" creationId="{7C86B026-A560-B2A6-6236-D5A783AF091A}"/>
          </ac:picMkLst>
        </pc:picChg>
        <pc:picChg chg="add mod">
          <ac:chgData name="Mariano Andrés DORADO" userId="6b6a64c1-fa22-42a3-9869-cd4166b1ea8d" providerId="ADAL" clId="{38015C96-EE8E-447E-89DE-3C64A14FD40D}" dt="2025-10-24T17:48:39.023" v="337" actId="1076"/>
          <ac:picMkLst>
            <pc:docMk/>
            <pc:sldMk cId="3421872868" sldId="267"/>
            <ac:picMk id="8" creationId="{6E187054-34B3-D009-B4D0-1FE56D188EE0}"/>
          </ac:picMkLst>
        </pc:picChg>
        <pc:picChg chg="add mod">
          <ac:chgData name="Mariano Andrés DORADO" userId="6b6a64c1-fa22-42a3-9869-cd4166b1ea8d" providerId="ADAL" clId="{38015C96-EE8E-447E-89DE-3C64A14FD40D}" dt="2025-10-24T17:48:35.479" v="335" actId="1076"/>
          <ac:picMkLst>
            <pc:docMk/>
            <pc:sldMk cId="3421872868" sldId="267"/>
            <ac:picMk id="10" creationId="{5B3001F6-725E-6671-FE51-4593A3848D5C}"/>
          </ac:picMkLst>
        </pc:picChg>
      </pc:sldChg>
      <pc:sldChg chg="modSp mod">
        <pc:chgData name="Mariano Andrés DORADO" userId="6b6a64c1-fa22-42a3-9869-cd4166b1ea8d" providerId="ADAL" clId="{38015C96-EE8E-447E-89DE-3C64A14FD40D}" dt="2025-10-24T17:39:50.120" v="275" actId="20577"/>
        <pc:sldMkLst>
          <pc:docMk/>
          <pc:sldMk cId="3564288238" sldId="268"/>
        </pc:sldMkLst>
        <pc:spChg chg="mod">
          <ac:chgData name="Mariano Andrés DORADO" userId="6b6a64c1-fa22-42a3-9869-cd4166b1ea8d" providerId="ADAL" clId="{38015C96-EE8E-447E-89DE-3C64A14FD40D}" dt="2025-10-24T17:39:50.120" v="275" actId="20577"/>
          <ac:spMkLst>
            <pc:docMk/>
            <pc:sldMk cId="3564288238" sldId="268"/>
            <ac:spMk id="5" creationId="{31D5B641-B02E-0423-FD7F-2DA5F4CE6F4D}"/>
          </ac:spMkLst>
        </pc:spChg>
        <pc:picChg chg="mod">
          <ac:chgData name="Mariano Andrés DORADO" userId="6b6a64c1-fa22-42a3-9869-cd4166b1ea8d" providerId="ADAL" clId="{38015C96-EE8E-447E-89DE-3C64A14FD40D}" dt="2025-10-24T17:37:56.771" v="246" actId="1076"/>
          <ac:picMkLst>
            <pc:docMk/>
            <pc:sldMk cId="3564288238" sldId="268"/>
            <ac:picMk id="4" creationId="{E123DB1F-7792-F248-9F88-080C10046700}"/>
          </ac:picMkLst>
        </pc:picChg>
      </pc:sldChg>
      <pc:sldChg chg="addSp modSp new ord">
        <pc:chgData name="Mariano Andrés DORADO" userId="6b6a64c1-fa22-42a3-9869-cd4166b1ea8d" providerId="ADAL" clId="{38015C96-EE8E-447E-89DE-3C64A14FD40D}" dt="2025-10-24T17:29:56.236" v="219" actId="14100"/>
        <pc:sldMkLst>
          <pc:docMk/>
          <pc:sldMk cId="724756934" sldId="269"/>
        </pc:sldMkLst>
        <pc:picChg chg="add mod">
          <ac:chgData name="Mariano Andrés DORADO" userId="6b6a64c1-fa22-42a3-9869-cd4166b1ea8d" providerId="ADAL" clId="{38015C96-EE8E-447E-89DE-3C64A14FD40D}" dt="2025-10-24T17:29:56.236" v="219" actId="14100"/>
          <ac:picMkLst>
            <pc:docMk/>
            <pc:sldMk cId="724756934" sldId="269"/>
            <ac:picMk id="5122" creationId="{306A8284-4FFE-2F2A-B1A6-F5ABBDCFEB5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910F1C-2A1C-7BDC-1567-81CF3696E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E606F4-B25E-CB54-AFF4-06757C8C8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5A61C2-8ABF-1B8C-7A8B-E3C7E5820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7A58-F641-440D-BA7E-B487A15824D6}" type="datetimeFigureOut">
              <a:rPr lang="es-AR" smtClean="0"/>
              <a:t>24/10/2025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26A7EB-1306-FF7E-D82A-E6F0E7D8C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164CB3-142F-AB5A-1744-B5FE3C3A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6787-F754-4049-9EED-42C9EF28AB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2857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DCD9EC-A94D-3F7E-4FE0-49E9B71AE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93D014-4642-C1CE-5A00-C64BFA881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7551E8-E986-397C-458B-DA7376E7F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7A58-F641-440D-BA7E-B487A15824D6}" type="datetimeFigureOut">
              <a:rPr lang="es-AR" smtClean="0"/>
              <a:t>24/10/2025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E5A381-CF93-F0C5-936E-85FCE40B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F4160B-EE40-D5E9-097B-E4E3D3F1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6787-F754-4049-9EED-42C9EF28AB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87204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5634B5-7869-6C20-9FFA-31996FF7F1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ED3C462-A65C-02CB-AC40-6D35EEEEA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6A371A-3B5F-9CE6-37AD-A886C877C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7A58-F641-440D-BA7E-B487A15824D6}" type="datetimeFigureOut">
              <a:rPr lang="es-AR" smtClean="0"/>
              <a:t>24/10/2025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A5EBD1-C12E-8756-A37F-E577CE72E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CC082E-9E23-C789-0C99-8B9526BF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6787-F754-4049-9EED-42C9EF28AB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3858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F371FF-4A1C-EA75-5B96-941F2B50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43D593-1DC5-BEE3-B504-BF94C5D9A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76D823-FBDB-6C88-6DB9-A0E69ABD3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7A58-F641-440D-BA7E-B487A15824D6}" type="datetimeFigureOut">
              <a:rPr lang="es-AR" smtClean="0"/>
              <a:t>24/10/2025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050E3F-9146-0C07-E129-C5A66EA2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BE11C0-760B-6FCD-3086-D8844DF4C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6787-F754-4049-9EED-42C9EF28AB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5083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7B293-D1AD-C226-BC78-2DB2BB193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209A8C-757F-F026-B13D-6526199FF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01D08A-6874-49EB-5D56-69F84D577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7A58-F641-440D-BA7E-B487A15824D6}" type="datetimeFigureOut">
              <a:rPr lang="es-AR" smtClean="0"/>
              <a:t>24/10/2025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EE3B29-7845-2170-6B41-7F0B28F72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A327C7-F7A1-F145-A3F4-C317D5C62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6787-F754-4049-9EED-42C9EF28AB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9531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DAD60-94A2-07B3-8265-0754CDF5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7F999E-FEB3-522D-F56B-7FD804DF3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C8BA500-BDBA-98EA-6F35-265E65E61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08B1F5-BE19-DA49-347D-C11388EC8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7A58-F641-440D-BA7E-B487A15824D6}" type="datetimeFigureOut">
              <a:rPr lang="es-AR" smtClean="0"/>
              <a:t>24/10/2025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256C56-2E80-AA9D-8997-5DFFCF83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D8A09B-C33B-4DF2-4E95-DC3137C5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6787-F754-4049-9EED-42C9EF28AB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45780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4D052-BF7C-1D12-6E04-FBADE329D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1B22F5-E9C6-AABC-B4BF-88873460B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87731E-B615-346B-8470-6D04FBDC2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3EC74E1-9130-A4E4-F7E7-A936E30816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32C5843-142D-0EA4-369C-A0BB8485B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3895C15-E6D8-953A-32E3-1E50191DD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7A58-F641-440D-BA7E-B487A15824D6}" type="datetimeFigureOut">
              <a:rPr lang="es-AR" smtClean="0"/>
              <a:t>24/10/2025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C95975A-97D2-CE8F-241A-9E321316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73BA3D-4375-01C9-442F-01C097C1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6787-F754-4049-9EED-42C9EF28AB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97195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60671-E8E1-1066-86E4-DFA8D999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5A5F5F8-B41A-1FB0-70DD-6B98A343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7A58-F641-440D-BA7E-B487A15824D6}" type="datetimeFigureOut">
              <a:rPr lang="es-AR" smtClean="0"/>
              <a:t>24/10/2025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0DEFEA3-C24B-5648-D045-96AA1B840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023B05-4A46-FFF9-3AC8-AED01042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6787-F754-4049-9EED-42C9EF28AB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44756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6F1B2E7-6EBF-44EF-72F7-85929592E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7A58-F641-440D-BA7E-B487A15824D6}" type="datetimeFigureOut">
              <a:rPr lang="es-AR" smtClean="0"/>
              <a:t>24/10/2025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ED0F198-BA35-31D6-962E-AD961AF88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034196-E74D-FA76-26F8-135438F78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6787-F754-4049-9EED-42C9EF28AB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501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01FC4-F48F-B184-EE00-0259F5F4B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94262E-6D1A-787C-8055-5BBB7B1A4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3151A8-16D5-AF2C-317F-017A721C2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E463D9-D974-CF52-7200-9AEF73DC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7A58-F641-440D-BA7E-B487A15824D6}" type="datetimeFigureOut">
              <a:rPr lang="es-AR" smtClean="0"/>
              <a:t>24/10/2025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230F9D-983D-A822-6835-25E7E9717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CCF96FC-4674-C9A0-9591-5562BF3B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6787-F754-4049-9EED-42C9EF28AB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88014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39F2D6-94F9-55D6-1915-62235A2C6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F047F5A-E765-180F-0055-0264CA7E60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C511663-A0B8-752C-7B0F-62EA0698F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F86ACA-3D83-C413-3D1B-F54BB90C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17A58-F641-440D-BA7E-B487A15824D6}" type="datetimeFigureOut">
              <a:rPr lang="es-AR" smtClean="0"/>
              <a:t>24/10/2025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5A417F-4D48-6C66-FF4E-D81263FB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D038908-4E8F-751E-5F0A-5E0C1FB89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6787-F754-4049-9EED-42C9EF28AB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68039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A1B03E1-EBF2-AB4A-523D-4D07C22C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A00D8B-6203-E43B-D029-757891CA0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11AC55-3C38-7827-820F-39E69E5D8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017A58-F641-440D-BA7E-B487A15824D6}" type="datetimeFigureOut">
              <a:rPr lang="es-AR" smtClean="0"/>
              <a:t>24/10/2025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0C2236-19D8-4799-5738-E93D9C5A9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EAA344-46B2-6173-DC9A-C106D104A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566787-F754-4049-9EED-42C9EF28AB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59626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mailto:inmobiliariaurbanarural@gmail.com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az una portada de página web usando la imagen recién subida como fondo">
            <a:extLst>
              <a:ext uri="{FF2B5EF4-FFF2-40B4-BE49-F238E27FC236}">
                <a16:creationId xmlns:a16="http://schemas.microsoft.com/office/drawing/2014/main" id="{306A8284-4FFE-2F2A-B1A6-F5ABBDCFE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756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38F0230-A774-B437-4CC9-9EB89FDC1460}"/>
              </a:ext>
            </a:extLst>
          </p:cNvPr>
          <p:cNvSpPr txBox="1"/>
          <p:nvPr/>
        </p:nvSpPr>
        <p:spPr>
          <a:xfrm>
            <a:off x="82662" y="40639"/>
            <a:ext cx="5455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/>
              <a:t>Nuestros proyectos</a:t>
            </a:r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5E979B-69D6-1216-D8FD-24413B143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2" y="1329730"/>
            <a:ext cx="3726180" cy="49682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86B026-A560-B2A6-6236-D5A783AF0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418" y="912798"/>
            <a:ext cx="5455920" cy="26673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E187054-34B3-D009-B4D0-1FE56D188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601" y="3712679"/>
            <a:ext cx="4456800" cy="294180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B3001F6-725E-6671-FE51-4593A3848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8544" y="2375009"/>
            <a:ext cx="5945202" cy="267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72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4257D82D-F32D-EC96-101E-1ACA9A42F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759" y="0"/>
            <a:ext cx="122936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3186BD8-AEBE-FBD8-8428-8393A273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540" y="0"/>
            <a:ext cx="865632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E2AE7F7-69AD-030B-30C3-A7BBA3F02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599" y="3159660"/>
            <a:ext cx="3388203" cy="85286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AE172B-B842-6F1F-49EC-DFCAFBA81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4" y="3204821"/>
            <a:ext cx="790021" cy="79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D09E851-CD77-82BE-1C7E-E8C5A723E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09" y="3179183"/>
            <a:ext cx="790021" cy="79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F2D3514-6A67-9C05-1FA8-E79E6AF53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224" y="3179183"/>
            <a:ext cx="825566" cy="82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5BFD6FF-2B0A-EEF5-C490-5ECA58F65738}"/>
              </a:ext>
            </a:extLst>
          </p:cNvPr>
          <p:cNvSpPr txBox="1"/>
          <p:nvPr/>
        </p:nvSpPr>
        <p:spPr>
          <a:xfrm>
            <a:off x="477520" y="479552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linkClick r:id="rId8"/>
              </a:rPr>
              <a:t>inmobiliariaurbanarural@gmail.com</a:t>
            </a:r>
            <a:endParaRPr lang="es-AR" dirty="0"/>
          </a:p>
          <a:p>
            <a:r>
              <a:rPr lang="es-AR" dirty="0"/>
              <a:t>Chacras  Park Oficina 202, Avenida San Martin Sur 6995, Lujan de Cuyo</a:t>
            </a:r>
          </a:p>
          <a:p>
            <a:r>
              <a:rPr lang="es-AR" dirty="0"/>
              <a:t>Matricula 1782</a:t>
            </a:r>
          </a:p>
          <a:p>
            <a:r>
              <a:rPr lang="es-AR" dirty="0"/>
              <a:t>Martillera 1855</a:t>
            </a:r>
          </a:p>
        </p:txBody>
      </p:sp>
      <p:pic>
        <p:nvPicPr>
          <p:cNvPr id="4104" name="Picture 8" descr="Icono Correo Electrónico Azul PNG transparente - StickPNG">
            <a:extLst>
              <a:ext uri="{FF2B5EF4-FFF2-40B4-BE49-F238E27FC236}">
                <a16:creationId xmlns:a16="http://schemas.microsoft.com/office/drawing/2014/main" id="{9BD283F7-0247-7C98-ED3C-0BC9A0184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052" y="3151737"/>
            <a:ext cx="800698" cy="79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357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92785D-8AD3-DB76-7FA8-EC7BA891A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E6CD3FF-E06D-88AD-0D14-B24260EAB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612" y="0"/>
            <a:ext cx="7637388" cy="39313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F9EFB5A-ED29-92C9-5B2B-C8B99AA6C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931301"/>
            <a:ext cx="4032340" cy="2926699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CC44844-AD5F-D821-F484-A5612D3C2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953" y="3931302"/>
            <a:ext cx="3619491" cy="292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50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EE4EF71-B757-0917-0376-49501A77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7244"/>
            <a:ext cx="12192000" cy="373807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1E73171-B082-9A98-E1FE-CB623994E68F}"/>
              </a:ext>
            </a:extLst>
          </p:cNvPr>
          <p:cNvSpPr txBox="1"/>
          <p:nvPr/>
        </p:nvSpPr>
        <p:spPr>
          <a:xfrm>
            <a:off x="2976880" y="462684"/>
            <a:ext cx="553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FOTO del equipo</a:t>
            </a:r>
          </a:p>
        </p:txBody>
      </p:sp>
    </p:spTree>
    <p:extLst>
      <p:ext uri="{BB962C8B-B14F-4D97-AF65-F5344CB8AC3E}">
        <p14:creationId xmlns:p14="http://schemas.microsoft.com/office/powerpoint/2010/main" val="3885467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78E4545-6F5A-27AF-7EF5-DE843C06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805" y="175343"/>
            <a:ext cx="7733195" cy="6507314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AF74439-5586-DE86-FA36-F9E50C560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1" y="182880"/>
            <a:ext cx="3641366" cy="649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385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FF0272-A549-7077-3F26-607CE199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414" y="0"/>
            <a:ext cx="7088372" cy="6858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BE72257-A8BB-E0EB-0E00-F1FE63FD1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34720"/>
            <a:ext cx="4112101" cy="534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0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01B3CC-B49F-4CE0-B198-228D1D428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358766-7F9F-44BC-C285-6EC8D0888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" r="3" b="8922"/>
          <a:stretch>
            <a:fillRect/>
          </a:stretch>
        </p:blipFill>
        <p:spPr>
          <a:xfrm>
            <a:off x="321734" y="557189"/>
            <a:ext cx="4276956" cy="574361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02053C4-F628-E4B3-DA4B-165D979AD9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409" b="2"/>
          <a:stretch>
            <a:fillRect/>
          </a:stretch>
        </p:blipFill>
        <p:spPr>
          <a:xfrm>
            <a:off x="4772525" y="557189"/>
            <a:ext cx="7097742" cy="5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2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1879E6-49E8-A83E-28E1-91E26A02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4" y="0"/>
            <a:ext cx="12071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09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AEA4541-0F5E-9314-2196-073A4148A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2693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A402BE1-1749-8DD7-E647-81CFC075E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39979" cy="353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065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D1DA3A85-B500-4065-7426-07C9D0711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7545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9F0D9F7-423B-C759-F2FC-CC3515BF6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602" y="2517815"/>
            <a:ext cx="3724795" cy="424874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A2D21A6-F5A9-516C-2550-6372598A8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25"/>
            <a:ext cx="6102388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32E83C6-B4CD-865E-7BBC-72F5F3BF0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153" y="2517814"/>
            <a:ext cx="3942081" cy="424874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6CB7E24A-FE40-37F3-6E7C-8302DFDB8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153" y="1667834"/>
            <a:ext cx="9926244" cy="119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48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123DB1F-7792-F248-9F88-080C10046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" y="201086"/>
            <a:ext cx="7047611" cy="645582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1D5B641-B02E-0423-FD7F-2DA5F4CE6F4D}"/>
              </a:ext>
            </a:extLst>
          </p:cNvPr>
          <p:cNvSpPr txBox="1"/>
          <p:nvPr/>
        </p:nvSpPr>
        <p:spPr>
          <a:xfrm>
            <a:off x="7294880" y="0"/>
            <a:ext cx="474599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dirty="0"/>
          </a:p>
          <a:p>
            <a:r>
              <a:rPr lang="es-AR" dirty="0"/>
              <a:t>Nos especializamos en la </a:t>
            </a:r>
            <a:r>
              <a:rPr lang="es-AR" b="1" dirty="0"/>
              <a:t>comercialización de inmuebles de alta calidad</a:t>
            </a:r>
            <a:r>
              <a:rPr lang="es-AR" dirty="0"/>
              <a:t>, tanto urbanos como rurales, con un enfoque estratégico en la </a:t>
            </a:r>
            <a:r>
              <a:rPr lang="es-AR" b="1" dirty="0"/>
              <a:t>inversión patrimonial y el desarrollo inmobiliario sostenible</a:t>
            </a:r>
            <a:r>
              <a:rPr lang="es-AR" dirty="0"/>
              <a:t>.</a:t>
            </a:r>
          </a:p>
          <a:p>
            <a:r>
              <a:rPr lang="es-AR" dirty="0"/>
              <a:t>Ofrecemos: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dirty="0"/>
              <a:t> </a:t>
            </a:r>
            <a:r>
              <a:rPr lang="es-AR" b="1" dirty="0"/>
              <a:t>Propiedades exclusivas</a:t>
            </a:r>
            <a:r>
              <a:rPr lang="es-AR" dirty="0"/>
              <a:t>: casas, departamentos, lotes y desarrollos premium en zonas de alta valorización.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dirty="0"/>
              <a:t> </a:t>
            </a:r>
            <a:r>
              <a:rPr lang="es-AR" b="1" dirty="0"/>
              <a:t>Asesoramiento personalizado</a:t>
            </a:r>
            <a:r>
              <a:rPr lang="es-AR" dirty="0"/>
              <a:t>: nuestros asesores analizan cada oportunidad con criterios técnicos, financieros y territoriales.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dirty="0"/>
              <a:t> </a:t>
            </a:r>
            <a:r>
              <a:rPr lang="es-AR" b="1" dirty="0"/>
              <a:t>Proyectos con visión global</a:t>
            </a:r>
            <a:r>
              <a:rPr lang="es-AR" dirty="0"/>
              <a:t>: conectamos inversores con desarrollos que combinan diseño, rentabilidad y sustentabilidad.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dirty="0"/>
              <a:t> </a:t>
            </a:r>
            <a:r>
              <a:rPr lang="es-AR" b="1" dirty="0"/>
              <a:t>Gestión integral</a:t>
            </a:r>
            <a:r>
              <a:rPr lang="es-AR" dirty="0"/>
              <a:t>: acompañamos desde la búsqueda hasta la escrituración, incluyendo análisis legales, fiscales y de mercado.</a:t>
            </a:r>
          </a:p>
          <a:p>
            <a:endParaRPr lang="es-AR" dirty="0"/>
          </a:p>
          <a:p>
            <a:r>
              <a:rPr lang="es-AR" dirty="0"/>
              <a:t>Ya sea que busques </a:t>
            </a:r>
            <a:r>
              <a:rPr lang="es-AR" b="1" dirty="0"/>
              <a:t>invertir, vivir o desarrollar</a:t>
            </a:r>
            <a:r>
              <a:rPr lang="es-AR" dirty="0"/>
              <a:t>, en + INMOBILIARIA te ofrecemos un servicio </a:t>
            </a:r>
            <a:r>
              <a:rPr lang="es-AR" b="1" dirty="0"/>
              <a:t>transparente, riguroso y adaptado a vos</a:t>
            </a:r>
            <a:r>
              <a:rPr lang="es-A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42882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159</Words>
  <Application>Microsoft Office PowerPoint</Application>
  <PresentationFormat>Panorámica</PresentationFormat>
  <Paragraphs>15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Moet Hennesy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Mariano Andrés DORADO</dc:creator>
  <cp:lastModifiedBy>Mariano Andrés DORADO</cp:lastModifiedBy>
  <cp:revision>1</cp:revision>
  <dcterms:created xsi:type="dcterms:W3CDTF">2025-10-24T11:53:19Z</dcterms:created>
  <dcterms:modified xsi:type="dcterms:W3CDTF">2025-10-24T17:49:07Z</dcterms:modified>
</cp:coreProperties>
</file>